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9C7FE3-CC73-425C-A5BF-C9A928BB43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A50D11B-C817-4B1D-B21A-A78D1F7510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D18B15A-87F3-4E28-8552-905D2F641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7488-864C-41D0-A413-385C55DB7EE3}" type="datetimeFigureOut">
              <a:rPr lang="pl-PL" smtClean="0"/>
              <a:t>02.01.2022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4449AED-4AA6-488D-B010-168B2E973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A604FEA-454F-407B-824E-ACA01D20A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1A03-2DAF-41D9-BEFB-5602C2B375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4317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0B82101-1F91-4498-8792-EC04BFD6D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DD0B0C7-4684-4DD2-AFE9-F2654F6107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86ECC3B-C940-4C61-B10E-B09D27AF3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7488-864C-41D0-A413-385C55DB7EE3}" type="datetimeFigureOut">
              <a:rPr lang="pl-PL" smtClean="0"/>
              <a:t>02.01.2022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CDF2961-1A07-4191-8B30-E020DBBF2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11ADB39-1D76-4FEE-AA25-8AAE5BC53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1A03-2DAF-41D9-BEFB-5602C2B375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5698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4DB23FB7-1371-4755-9CFD-675A9812B3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9D3FAA6-F356-4A78-93C7-190216AB83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6C02E2D-D2DC-4F32-8CB4-E74156417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7488-864C-41D0-A413-385C55DB7EE3}" type="datetimeFigureOut">
              <a:rPr lang="pl-PL" smtClean="0"/>
              <a:t>02.01.2022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BFB4B0C-692D-48DA-80E2-B04878041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A3EE773-48E5-4674-8B77-CC359E09E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1A03-2DAF-41D9-BEFB-5602C2B375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0614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6E681D-12AC-4B11-B4FD-76715CA8E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5D773B5-35B6-430D-A283-0236513A9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90E102B-1BBD-4A26-8C26-A35ABB5C2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7488-864C-41D0-A413-385C55DB7EE3}" type="datetimeFigureOut">
              <a:rPr lang="pl-PL" smtClean="0"/>
              <a:t>02.01.2022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7D2B6D8-A32F-4902-B347-D5839ABDB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772F297-829F-41B4-8658-55D8CCDCB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1A03-2DAF-41D9-BEFB-5602C2B375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403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477B1E-AF12-4569-9C71-8E12F455A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DF78AC5-5E00-491D-AA68-1B5A372111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D4212BE-70B2-4FFB-AE56-47618EE87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7488-864C-41D0-A413-385C55DB7EE3}" type="datetimeFigureOut">
              <a:rPr lang="pl-PL" smtClean="0"/>
              <a:t>02.01.2022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88DEA63-2208-47A9-8B17-33B29A0C9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19D1937-9EF5-4F42-8E62-FA0F75809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1A03-2DAF-41D9-BEFB-5602C2B375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0494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84A6F90-4595-4DED-A227-7D5A317AA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829ACD-3D4D-4923-9C56-59A7C4974E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B431ACA-F56F-43DC-B5B8-FC404A0D6F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4D39196-4E93-4471-B172-61B390196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7488-864C-41D0-A413-385C55DB7EE3}" type="datetimeFigureOut">
              <a:rPr lang="pl-PL" smtClean="0"/>
              <a:t>02.01.2022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90CBD03-E2F9-42ED-9D23-A27A9586F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945624A-6B29-4EB1-8785-8704531B7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1A03-2DAF-41D9-BEFB-5602C2B375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1312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8BA2AB-C3A5-4ACA-BA55-375FAE9B0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B0ED6E8-1E68-44A5-AEC1-FCBC52D260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501946-D9B5-4584-BB05-079760C24F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BB57CA9A-1927-4C23-988D-B449EDF3BE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FCB04C6B-22DD-4834-B0D9-DBEDA741D6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83082FE8-9A68-4E01-812C-77DBC32D1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7488-864C-41D0-A413-385C55DB7EE3}" type="datetimeFigureOut">
              <a:rPr lang="pl-PL" smtClean="0"/>
              <a:t>02.01.2022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F3105063-2C95-463D-8212-291658C8C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E1BDC7B5-66A9-48EF-8F7A-4146593DF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1A03-2DAF-41D9-BEFB-5602C2B375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3422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6CEBD0C-6D09-473D-B0DA-FF13AC8D1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00B64881-D548-4FCF-AA09-5E2952678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7488-864C-41D0-A413-385C55DB7EE3}" type="datetimeFigureOut">
              <a:rPr lang="pl-PL" smtClean="0"/>
              <a:t>02.01.2022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EC445E69-68E4-4566-B3ED-B0EE8EAF0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EF56300-3C12-4A08-93CB-B808A83FE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1A03-2DAF-41D9-BEFB-5602C2B375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4885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36BE6B20-3859-4CEE-AAF7-70D014AD2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7488-864C-41D0-A413-385C55DB7EE3}" type="datetimeFigureOut">
              <a:rPr lang="pl-PL" smtClean="0"/>
              <a:t>02.01.2022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7548DEA5-8E69-4C13-B05C-D1C2FD2BD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F5B5CAC-9D29-411B-BAE0-FF3AE38B6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1A03-2DAF-41D9-BEFB-5602C2B375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276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88A8943-5A01-4F10-8F73-1E7EA159C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68F933F-4493-4BB5-8765-BF2B620929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D2969A7-E078-451D-B852-B940D9DC29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7B59E05-EFFD-4C08-A759-D605CAE1E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7488-864C-41D0-A413-385C55DB7EE3}" type="datetimeFigureOut">
              <a:rPr lang="pl-PL" smtClean="0"/>
              <a:t>02.01.2022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136D549-A929-4039-92EE-B74113D53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9A3A627-4A8A-4E7C-9304-C2CDDDF37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1A03-2DAF-41D9-BEFB-5602C2B375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2823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0567EB-DC67-4430-A730-3F2872571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679D7BCC-5690-42C9-A1D1-C0071DC173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E9380C9-ECAC-4849-A27D-08CACF13A1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DC03DDE-D818-4583-A054-1B5F1B08D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7488-864C-41D0-A413-385C55DB7EE3}" type="datetimeFigureOut">
              <a:rPr lang="pl-PL" smtClean="0"/>
              <a:t>02.01.2022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2700D77-E785-49D3-849A-5B5669858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7511D33-E7F4-4702-A83A-98481EFB4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1A03-2DAF-41D9-BEFB-5602C2B375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3505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832D845D-0BE5-4EC2-B605-49527EAAA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BA8545E-8053-4D3A-831B-C44624A67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5C52829-9B04-44FB-A5E8-9EB93A8C4A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E7488-864C-41D0-A413-385C55DB7EE3}" type="datetimeFigureOut">
              <a:rPr lang="pl-PL" smtClean="0"/>
              <a:t>02.01.2022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4B8EEEB-75DA-4C09-A0B5-15F4AA3BD7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7E0C498-9A79-4A98-AA60-FF5507F3FE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51A03-2DAF-41D9-BEFB-5602C2B375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8524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5191FBAB-A937-4763-BD87-622CC58F38AC}"/>
              </a:ext>
            </a:extLst>
          </p:cNvPr>
          <p:cNvSpPr txBox="1"/>
          <p:nvPr/>
        </p:nvSpPr>
        <p:spPr>
          <a:xfrm>
            <a:off x="494948" y="1015068"/>
            <a:ext cx="10402349" cy="38345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buClr>
                <a:srgbClr val="0563C1"/>
              </a:buClr>
            </a:pPr>
            <a:r>
              <a:rPr lang="pl-PL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 podstawie filmu dotyczącego transportu przez błony odpowiedz w zeszycie na następujące pytania:</a:t>
            </a:r>
          </a:p>
          <a:p>
            <a:pPr lvl="0">
              <a:lnSpc>
                <a:spcPct val="107000"/>
              </a:lnSpc>
              <a:buClr>
                <a:srgbClr val="0563C1"/>
              </a:buClr>
            </a:pPr>
            <a:endParaRPr lang="pl-PL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Clr>
                <a:srgbClr val="0563C1"/>
              </a:buClr>
              <a:buFont typeface="+mj-lt"/>
              <a:buAutoNum type="arabicPeriod"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Podaj 2 różnice między transportem biernym (pasywnym</a:t>
            </a:r>
            <a:r>
              <a:rPr lang="pl-PL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od </a:t>
            </a: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transportu aktywnego (czynnego)</a:t>
            </a:r>
          </a:p>
          <a:p>
            <a:pPr marL="342900" lvl="0" indent="-342900">
              <a:lnSpc>
                <a:spcPct val="107000"/>
              </a:lnSpc>
              <a:buClr>
                <a:srgbClr val="0563C1"/>
              </a:buClr>
              <a:buFont typeface="+mj-lt"/>
              <a:buAutoNum type="arabicPeriod"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Podaj jedną cechę wspólną dla dyfuzji prostej i dyfuzji ułatwionej, oraz po jednej cesze, która je różni.</a:t>
            </a:r>
          </a:p>
          <a:p>
            <a:pPr marL="342900" lvl="0" indent="-342900">
              <a:lnSpc>
                <a:spcPct val="107000"/>
              </a:lnSpc>
              <a:buClr>
                <a:srgbClr val="0563C1"/>
              </a:buClr>
              <a:buFont typeface="+mj-lt"/>
              <a:buAutoNum type="arabicPeriod"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Podaj przykłady substancji, które są transportowane dzięki dyfuzji prostej i ułatwionej.</a:t>
            </a:r>
          </a:p>
          <a:p>
            <a:pPr marL="342900" lvl="0" indent="-342900">
              <a:lnSpc>
                <a:spcPct val="107000"/>
              </a:lnSpc>
              <a:buClr>
                <a:srgbClr val="0563C1"/>
              </a:buClr>
              <a:buFont typeface="+mj-lt"/>
              <a:buAutoNum type="arabicPeriod"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Wyjaśnij, na czym polega endocytoza i podaj przykład tego transportu w organizmie człowieka.</a:t>
            </a:r>
          </a:p>
          <a:p>
            <a:pPr marL="342900" lvl="0" indent="-342900">
              <a:lnSpc>
                <a:spcPct val="107000"/>
              </a:lnSpc>
              <a:buClr>
                <a:srgbClr val="0563C1"/>
              </a:buClr>
              <a:buFont typeface="+mj-lt"/>
              <a:buAutoNum type="arabicPeriod"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Wyjaśnij, na czym polega </a:t>
            </a:r>
            <a:r>
              <a:rPr lang="pl-PL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egzocytoza</a:t>
            </a: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podaj przykład tego transportu w organizmie człowieka.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Clr>
                <a:srgbClr val="0563C1"/>
              </a:buClr>
              <a:buFont typeface="+mj-lt"/>
              <a:buAutoNum type="arabicPeriod"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Podaj trzy cechy transportu aktywnego.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Clr>
                <a:srgbClr val="0563C1"/>
              </a:buClr>
              <a:buFont typeface="+mj-lt"/>
              <a:buAutoNum type="arabicPeriod"/>
            </a:pP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Sól fizjologiczna to wodny roztwór NaCl o stężeniu 0,9%, który jest izotoniczny w stosunku do płynów ustrojowych. Wyjaśnij, dlaczego w przypadku odwodnienia podaje się pacjentom dożylnie sól fizjologiczną, a nie wodę.</a:t>
            </a:r>
            <a:endParaRPr lang="pl-PL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97643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35C18DE6-D512-4F71-A084-805FB59C06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81" t="14967" r="28291" b="25577"/>
          <a:stretch/>
        </p:blipFill>
        <p:spPr>
          <a:xfrm>
            <a:off x="0" y="713064"/>
            <a:ext cx="12205498" cy="6144936"/>
          </a:xfrm>
          <a:prstGeom prst="rect">
            <a:avLst/>
          </a:prstGeom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81D499DA-A569-4098-B44F-FC4A8EB3682B}"/>
              </a:ext>
            </a:extLst>
          </p:cNvPr>
          <p:cNvSpPr txBox="1"/>
          <p:nvPr/>
        </p:nvSpPr>
        <p:spPr>
          <a:xfrm>
            <a:off x="1157681" y="192947"/>
            <a:ext cx="3296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Uzupełnij tabelę:</a:t>
            </a:r>
          </a:p>
        </p:txBody>
      </p:sp>
    </p:spTree>
    <p:extLst>
      <p:ext uri="{BB962C8B-B14F-4D97-AF65-F5344CB8AC3E}">
        <p14:creationId xmlns:p14="http://schemas.microsoft.com/office/powerpoint/2010/main" val="44311635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137</Words>
  <Application>Microsoft Office PowerPoint</Application>
  <PresentationFormat>Panoramiczny</PresentationFormat>
  <Paragraphs>10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Motyw pakietu Office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Piszczek  Ewa</dc:creator>
  <cp:lastModifiedBy>Piszczek  Ewa</cp:lastModifiedBy>
  <cp:revision>4</cp:revision>
  <dcterms:created xsi:type="dcterms:W3CDTF">2022-01-02T13:15:35Z</dcterms:created>
  <dcterms:modified xsi:type="dcterms:W3CDTF">2022-01-02T13:23:47Z</dcterms:modified>
</cp:coreProperties>
</file>