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E02564-53B0-CFFC-DC75-B9DB2D1FC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DD92B50-D6BF-CDAB-7E78-5FF2E9819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F391AD-2E5F-A3EB-857E-E07A5BB8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6E3806-EE5A-9916-3FFD-9180DA72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DD93A1-B8A3-61B9-A23F-12933512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54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D9C91-C3D2-F43E-C203-DD5B8A6A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1F53309-C996-4C50-6632-77172E1B7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271866-096A-A7CF-C05C-6CD312E8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792CBE-EC94-39F6-9F1B-54DB8FA7F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464A2C-C651-6973-5FFB-9550ACE7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080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C86163D-7309-662D-32BE-9D0F9633E8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00EDC0B-2C3A-2BB5-F96E-44D63FDE1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5BC9C-D785-A276-1EC1-F7DCE4F1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3C34AF-D3ED-9249-AA3F-D11B0729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C4095B-737B-DA75-74E4-3F9AAEAD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98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88DD39-A87C-BDB6-F77F-97F678EE8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DD4FAA-C5E8-1A7A-C9AA-E6D11B3F0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D10F1C-6275-AA21-0D38-22524A20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55F528F-3678-DBF3-ACCB-A3468A80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283B526-BF85-564D-BBED-BE64CA86F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79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7447D-5BF6-3ABC-6FEC-8DCF21254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1F762F-696D-0D25-9831-4A750384C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CC0D1C-9304-87C4-1DBF-1A52ED5C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7E2C094-4296-43BF-50F5-95BC62CBF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DA853F-A019-E4AD-F9DA-807FD6D2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32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C040C4-736A-B3FD-8461-CE37A185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1B1CAD-3A39-230E-8E7C-D9B6EC3AF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21870C1-BAB9-1801-1960-3245C27D7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43E500-B842-505F-E76F-3A2B0AD9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784CC3E-5E50-F26F-E441-F7A91183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163512-BC02-841D-99A2-BA663A5E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88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6E8A4-7453-B91B-C316-FF0804841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10099C-1486-E312-F169-A3492ABAC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474994C-3216-DE62-F592-AD0923A06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53C85EE-F790-AD72-8C53-AD891E714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F7BB02A-E142-D858-2FAE-1E5EA57B3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58F653D-F815-75E6-3488-C8EBFBB46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E87E36C-2A69-0477-D4E1-8DBD8FDAC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C579924-539E-6B15-19F9-B51620D4F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738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4AD5E4-2C5D-29C1-5F1A-5E97BA61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FC5835F-7929-152A-3AB3-8E880F23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CCA2CE6-B54B-9928-C9E8-AB0FC18B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AB2B93A-EB5B-9B34-4BA8-D06024C92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90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16B6335-0E96-E269-5A47-C1BCCD26F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33A08EE-15C8-64FA-CB97-D157C99D5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FAAF0B8-6874-D9F1-4DE9-03B48F74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777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207D5E-48AB-6469-FC13-B1ABBE39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43AA4D-55CF-491E-D29B-4FD9D1754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F06EEA2-0557-41AD-DB77-83347426A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CA51F1-3762-7F97-7D01-9E018EBF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D533422-2D6D-698F-75DC-B0F977BF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CE67D44-34B7-1CE2-C108-9CB4277E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925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5ACB1D-FD27-5759-B6DB-DE0CA084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1E07526-C15E-F3A0-F981-47A33CA36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2D469DC-4269-F5EC-017D-9948DC678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4F7F78-474E-2A0E-24C5-581A80A4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131C85E-8B2A-28B1-32FB-41A32BC3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C40B2D-EF46-F16D-E1C2-EE4C2327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084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7249752-0DE4-4FCC-1D20-07544FFC4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1EAAC1-4106-B0F2-7AC4-32137FCDC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E0FB67C-5CAA-812F-F207-6AE2FCDEF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BE21-CB8A-4EE0-B1BC-36226BBBE778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66C1ED-3AE4-D2A9-EB68-2C785F717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D2264B-E48C-C2CA-F4EE-B57533CE8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1B2C6-B6DE-4A04-89F9-30D3738796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01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18B149-AE07-73B9-9B3C-98FF53C817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Procesy beztlenowego uzyskiwania energii – fermentacje</a:t>
            </a:r>
            <a:br>
              <a:rPr lang="pl-PL" dirty="0"/>
            </a:br>
            <a:r>
              <a:rPr lang="pl-PL" dirty="0"/>
              <a:t>zadania  do lekcji</a:t>
            </a:r>
          </a:p>
        </p:txBody>
      </p:sp>
    </p:spTree>
    <p:extLst>
      <p:ext uri="{BB962C8B-B14F-4D97-AF65-F5344CB8AC3E}">
        <p14:creationId xmlns:p14="http://schemas.microsoft.com/office/powerpoint/2010/main" val="314249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D435CB8-55BC-579B-6759-0333A2920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158228"/>
              </p:ext>
            </p:extLst>
          </p:nvPr>
        </p:nvGraphicFramePr>
        <p:xfrm>
          <a:off x="2455416" y="981512"/>
          <a:ext cx="7368090" cy="21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5488">
                  <a:extLst>
                    <a:ext uri="{9D8B030D-6E8A-4147-A177-3AD203B41FA5}">
                      <a16:colId xmlns:a16="http://schemas.microsoft.com/office/drawing/2014/main" val="3826040353"/>
                    </a:ext>
                  </a:extLst>
                </a:gridCol>
                <a:gridCol w="2456301">
                  <a:extLst>
                    <a:ext uri="{9D8B030D-6E8A-4147-A177-3AD203B41FA5}">
                      <a16:colId xmlns:a16="http://schemas.microsoft.com/office/drawing/2014/main" val="679234449"/>
                    </a:ext>
                  </a:extLst>
                </a:gridCol>
                <a:gridCol w="2456301">
                  <a:extLst>
                    <a:ext uri="{9D8B030D-6E8A-4147-A177-3AD203B41FA5}">
                      <a16:colId xmlns:a16="http://schemas.microsoft.com/office/drawing/2014/main" val="3988150658"/>
                    </a:ext>
                  </a:extLst>
                </a:gridCol>
              </a:tblGrid>
              <a:tr h="419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Fermentacja mleczanowa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</a:rPr>
                        <a:t>Fermentacja alkoholowa</a:t>
                      </a:r>
                      <a:endParaRPr lang="pl-PL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62927"/>
                  </a:ext>
                </a:extLst>
              </a:tr>
              <a:tr h="419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Substraty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5817993"/>
                  </a:ext>
                </a:extLst>
              </a:tr>
              <a:tr h="419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Produkty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614953"/>
                  </a:ext>
                </a:extLst>
              </a:tr>
              <a:tr h="858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Przykłady organizmów, które  przeprowadzają  proces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47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7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C1E1761-B25F-B471-6A2D-E0B4BEFE0237}"/>
              </a:ext>
            </a:extLst>
          </p:cNvPr>
          <p:cNvSpPr txBox="1"/>
          <p:nvPr/>
        </p:nvSpPr>
        <p:spPr>
          <a:xfrm>
            <a:off x="184557" y="614960"/>
            <a:ext cx="10956021" cy="5628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Którego rodzaju fermentacji dotyczą poniższe zdania: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Przeprowadzają ją bakterie mlekowe np. z rodzaju </a:t>
            </a:r>
            <a:r>
              <a:rPr lang="pl-PL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Lactobacillus</a:t>
            </a:r>
            <a:endParaRPr lang="pl-PL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Przeprowadzają ją drożdże i niektóre bakterie.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 typ fermentacji zachodzi w czerwonych krwinkach.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wyniku tej fermentacji powstaje mleczan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Podczas tego typu fermentacji powstaje etanol i dwutlenek węgla.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 typ fermentacji wykorzystuje się do spulchniania ciasta, przez co wzrasta jego objętość.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Dzięki tej fermentacji możliwa jest produkcja piwa i wina.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Dzięki tej fermentacji uzyskuje się kiszoną kapustę.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Fermentacja ta zachodzi w np. nasionach o twardej łupinie.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Substratem do zajścia tego typu fermentacji jest glukoza.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wyniku tej fermentacji powstają dwie cząsteczki ATP.</a:t>
            </a:r>
          </a:p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671623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139</Words>
  <Application>Microsoft Office PowerPoint</Application>
  <PresentationFormat>Panoramiczny</PresentationFormat>
  <Paragraphs>27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Motyw pakietu Office</vt:lpstr>
      <vt:lpstr>Procesy beztlenowego uzyskiwania energii – fermentacje zadania  do lekcji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Procesy beztlenowego uzyskiwania energii – fermentacje zadania  do lekcji</dc:title>
  <dc:creator>Piszczek  Ewa</dc:creator>
  <cp:lastModifiedBy>Piszczek  Ewa</cp:lastModifiedBy>
  <cp:revision>1</cp:revision>
  <dcterms:created xsi:type="dcterms:W3CDTF">2022-05-11T17:41:40Z</dcterms:created>
  <dcterms:modified xsi:type="dcterms:W3CDTF">2022-05-11T17:50:23Z</dcterms:modified>
</cp:coreProperties>
</file>