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2B2F2D-E2F4-4BBC-ABD7-9F7D723A2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1C4E2F6-DE34-41A4-ADAA-60319EC8A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BCE2F2-2FC8-4B59-AD51-E98EF4DBD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C75-2D5D-42A6-A6EB-DE374D8CF279}" type="datetimeFigureOut">
              <a:rPr lang="pl-PL" smtClean="0"/>
              <a:t>20.02.2022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016C50-2CEF-4575-9ABA-2EA493C46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E75A0B-85EF-4898-AD2A-3111343DC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9203-F617-4E6D-AAC5-F809EF7C9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263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2ECA19-F7B5-4E2A-9E58-160A11455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6A70C14-DAE4-45CA-B49A-E13FD7937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B1C432-7956-4CE1-ACBC-BB7E8B35F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C75-2D5D-42A6-A6EB-DE374D8CF279}" type="datetimeFigureOut">
              <a:rPr lang="pl-PL" smtClean="0"/>
              <a:t>20.02.2022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56F6D9B-7E1B-4BCF-B58B-C62148446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0AA649E-054C-4221-966F-16A514888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9203-F617-4E6D-AAC5-F809EF7C9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547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F2AC33D-A732-4B4E-9200-D0EE41C352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435EBD0-0784-4EBD-A37A-F80E646B8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8732AC3-321A-43C1-9616-3C1E6F8C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C75-2D5D-42A6-A6EB-DE374D8CF279}" type="datetimeFigureOut">
              <a:rPr lang="pl-PL" smtClean="0"/>
              <a:t>20.02.2022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F5893D-2649-492E-8D57-01E3A974B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E4E6A3D-EDAC-4E1B-92A0-7AFFB1EDD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9203-F617-4E6D-AAC5-F809EF7C9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217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8F4D43-AE70-42E5-A6A2-E1CFF0B75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73AD0A-E918-4525-99F2-7659CB85C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B8D658-9324-43E4-97D5-8460B28C3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C75-2D5D-42A6-A6EB-DE374D8CF279}" type="datetimeFigureOut">
              <a:rPr lang="pl-PL" smtClean="0"/>
              <a:t>20.02.2022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BB6E780-0147-4F30-B76E-E4A20332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ABD3591-A679-4444-B666-791F1E17A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9203-F617-4E6D-AAC5-F809EF7C9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615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0324F-ADCE-4A5F-9073-2E2A2EB00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560D06E-4B24-4BB9-8A25-AE4A7D5EA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4E7F541-47E1-425D-BB0A-95247A1B9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C75-2D5D-42A6-A6EB-DE374D8CF279}" type="datetimeFigureOut">
              <a:rPr lang="pl-PL" smtClean="0"/>
              <a:t>20.02.2022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485234-F35F-4126-9445-00121F471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1F997F5-FD29-451C-A259-70276597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9203-F617-4E6D-AAC5-F809EF7C9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871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9E744B-FB94-444C-B00E-702C4E4A8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7FAB7E-EA7C-4946-AFD7-67BB9A7B3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183495C-2A34-41BA-B7B7-3C62F6484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ACBD9AF-2E87-40BE-90A6-CDF1FDF01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C75-2D5D-42A6-A6EB-DE374D8CF279}" type="datetimeFigureOut">
              <a:rPr lang="pl-PL" smtClean="0"/>
              <a:t>20.02.2022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7C9FFA1-654B-410A-BA8C-AADF2371A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4EB6FF-5FF3-48E8-A7D9-524010BB3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9203-F617-4E6D-AAC5-F809EF7C9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195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461E15-4EB0-47F9-B3A5-F34FB940C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AE9FB17-A84E-4300-9942-6076211E5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5D5D194-B45E-4D34-8BD1-E3F5C5EC9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EC3FF9A-C15E-4A90-9D55-7ED6E21F2D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1434299-7210-46CC-9B6A-7AE16084C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8517618-A3AD-4593-8EC2-EC47CB24D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C75-2D5D-42A6-A6EB-DE374D8CF279}" type="datetimeFigureOut">
              <a:rPr lang="pl-PL" smtClean="0"/>
              <a:t>20.02.2022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EE98242-EB06-4490-9F5F-D5B3004A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5D9BE07-C814-4EDD-8AB8-3ED88F28A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9203-F617-4E6D-AAC5-F809EF7C9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484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93357D-5F66-4BEB-A9A8-947CEE514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FCA2BB2-70A8-4773-B9DC-F336B719A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C75-2D5D-42A6-A6EB-DE374D8CF279}" type="datetimeFigureOut">
              <a:rPr lang="pl-PL" smtClean="0"/>
              <a:t>20.02.2022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EB8C6B4-BBDE-4F80-B46D-FE72CEDB1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82AE091-9BCE-48D5-B642-09CB63386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9203-F617-4E6D-AAC5-F809EF7C9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0869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4D9A883-3B44-4AE5-A2AF-5648F84B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C75-2D5D-42A6-A6EB-DE374D8CF279}" type="datetimeFigureOut">
              <a:rPr lang="pl-PL" smtClean="0"/>
              <a:t>20.02.2022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6DB032D-4CE8-42CA-907E-F51E8ADB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9EB91E8-8FC7-4AA9-8F55-8C10C5AB8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9203-F617-4E6D-AAC5-F809EF7C9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902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AD3E6B-95F1-4410-A97B-32C9A69E4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A3D2A4-E2AF-4D14-8BBF-1C57BA657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0583078-2939-41F4-9F58-517796234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3B1346E-6132-41E9-A9AA-D0BFC2389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C75-2D5D-42A6-A6EB-DE374D8CF279}" type="datetimeFigureOut">
              <a:rPr lang="pl-PL" smtClean="0"/>
              <a:t>20.02.2022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69D82A-8EDB-42AE-BE3B-79CA5DDF6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763F712-EDA3-4D37-B72E-233E2B4F8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9203-F617-4E6D-AAC5-F809EF7C9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740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CD1A3D-1E73-4D14-AD11-F05B17D06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2C8ECEE-1E4C-4235-B55F-14F699519D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6C5451A-65AF-4594-8479-B3C7284F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4852A8F-AE7D-4961-A770-C6CEB7A59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2C75-2D5D-42A6-A6EB-DE374D8CF279}" type="datetimeFigureOut">
              <a:rPr lang="pl-PL" smtClean="0"/>
              <a:t>20.02.2022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BA18160-7C54-404C-A4F9-8AAA99C27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DCE6DC5-C19F-4557-AF37-F5F0591EE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9203-F617-4E6D-AAC5-F809EF7C9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816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DD27A9C-4B1D-4953-8F4F-FEAB98758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ABCFE6C-5781-4CFF-B5EF-42534212D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8E77B2-B454-423C-BA48-CEAF8E855C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62C75-2D5D-42A6-A6EB-DE374D8CF279}" type="datetimeFigureOut">
              <a:rPr lang="pl-PL" smtClean="0"/>
              <a:t>20.02.2022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13CEB6-1D0D-4115-9081-0466710A9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34008F-E2BE-41F8-A9BA-D48A20A82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F9203-F617-4E6D-AAC5-F809EF7C9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842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67095C5-C6D7-492A-8002-CE1395171D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747" t="9909" r="33202" b="8458"/>
          <a:stretch/>
        </p:blipFill>
        <p:spPr>
          <a:xfrm rot="5400000">
            <a:off x="3357340" y="-841432"/>
            <a:ext cx="6068259" cy="794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301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132915AA-7C1D-41A0-B7F8-9A31EAD28B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24" t="9773" r="31824" b="9274"/>
          <a:stretch/>
        </p:blipFill>
        <p:spPr>
          <a:xfrm rot="5400000">
            <a:off x="3440302" y="-441233"/>
            <a:ext cx="6306662" cy="789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832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Panoramiczny</PresentationFormat>
  <Paragraphs>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Piszczek  Ewa</dc:creator>
  <cp:lastModifiedBy>Piszczek  Ewa</cp:lastModifiedBy>
  <cp:revision>1</cp:revision>
  <dcterms:created xsi:type="dcterms:W3CDTF">2022-02-20T12:37:30Z</dcterms:created>
  <dcterms:modified xsi:type="dcterms:W3CDTF">2022-02-20T13:15:30Z</dcterms:modified>
</cp:coreProperties>
</file>